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257" r:id="rId5"/>
    <p:sldId id="311" r:id="rId6"/>
    <p:sldId id="312" r:id="rId7"/>
    <p:sldId id="30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7" r:id="rId47"/>
    <p:sldId id="299" r:id="rId48"/>
    <p:sldId id="300" r:id="rId49"/>
    <p:sldId id="301" r:id="rId50"/>
    <p:sldId id="302" r:id="rId51"/>
    <p:sldId id="303" r:id="rId52"/>
    <p:sldId id="304" r:id="rId53"/>
    <p:sldId id="310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7CACF-C07E-44A2-B131-BD8B695C7F1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7179D-8BDB-4C66-B6B1-75BFA16D83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953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astellar" pitchFamily="18" charset="0"/>
              </a:rPr>
              <a:t>CLASSIFICATION OF SURVEYING</a:t>
            </a:r>
            <a:endParaRPr lang="en-US" sz="4400" dirty="0">
              <a:ln>
                <a:prstDash val="solid"/>
              </a:ln>
              <a:solidFill>
                <a:schemeClr val="tx1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8388096" y="3562350"/>
            <a:ext cx="70104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14550"/>
            <a:ext cx="9144000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Presentation by,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Name : </a:t>
            </a:r>
            <a:r>
              <a:rPr lang="en-US" sz="2800" dirty="0" err="1" smtClean="0">
                <a:solidFill>
                  <a:schemeClr val="bg1"/>
                </a:solidFill>
              </a:rPr>
              <a:t>Dhaval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Majithiya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Mechanical Department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Subject: Elements of Civil </a:t>
            </a:r>
            <a:r>
              <a:rPr lang="en-US" sz="2800" dirty="0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ngineering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Subject code: 2110004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Roll no.: 204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Amiraj</a:t>
            </a:r>
            <a:r>
              <a:rPr lang="en-US" sz="2800" dirty="0" smtClean="0">
                <a:solidFill>
                  <a:schemeClr val="bg1"/>
                </a:solidFill>
              </a:rPr>
              <a:t> College of Engineering &amp; Technology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Classification based on instruments: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329184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There are mainly 9 parts of classification based on instruments.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Chain survey: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simplest type of surveying in which only linear measurement are made with a chain or a tape.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measurements are not taken.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civil\surveying ch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Compass survey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3962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 the compass survey, the angles are measured with the help of a magnetic compass.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civil\compass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171450"/>
            <a:ext cx="4800600" cy="533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Chain and compass survey:</a:t>
            </a:r>
            <a:endParaRPr lang="en-US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rabic Typesetting" pitchFamily="66" charset="-78"/>
                <a:cs typeface="Arabic Typesetting" pitchFamily="66" charset="-78"/>
              </a:rPr>
              <a:t>In this survey linear measurements are made with a chain or a tape and angular measurement with a compass.</a:t>
            </a:r>
            <a:endParaRPr lang="en-US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bc\Desktop\civil\chain and compass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6294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Plane table survey:</a:t>
            </a:r>
            <a:endParaRPr lang="en-US" sz="66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rabic Typesetting" pitchFamily="66" charset="-78"/>
                <a:cs typeface="Arabic Typesetting" pitchFamily="66" charset="-78"/>
              </a:rPr>
              <a:t>It is a graphical method of surveying in which field works and plotting both are done simultaneously. </a:t>
            </a:r>
            <a:endParaRPr lang="en-US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civil\plane table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648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Theodolite</a:t>
            </a:r>
            <a:r>
              <a:rPr lang="en-US" sz="6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survey:</a:t>
            </a:r>
            <a:endParaRPr lang="en-US" sz="66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In this survey, the horizontal angles are measured with a </a:t>
            </a:r>
            <a:r>
              <a:rPr lang="en-US" sz="5400" b="1" dirty="0" err="1" smtClean="0">
                <a:latin typeface="Arabic Typesetting" pitchFamily="66" charset="-78"/>
                <a:cs typeface="Arabic Typesetting" pitchFamily="66" charset="-78"/>
              </a:rPr>
              <a:t>theodolite</a:t>
            </a:r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 more precisely then compass and the linear measurement are made with a chain or a tape. </a:t>
            </a:r>
            <a:endParaRPr lang="en-US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Contents: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Surveying- definition</a:t>
            </a:r>
          </a:p>
          <a:p>
            <a:r>
              <a:rPr lang="en-US" dirty="0" smtClean="0">
                <a:latin typeface="+mn-lt"/>
              </a:rPr>
              <a:t>Why classification of surveying is needed?</a:t>
            </a:r>
          </a:p>
          <a:p>
            <a:r>
              <a:rPr lang="en-US" dirty="0" smtClean="0">
                <a:latin typeface="+mn-lt"/>
              </a:rPr>
              <a:t>Classification of surveying- definition</a:t>
            </a:r>
          </a:p>
          <a:p>
            <a:r>
              <a:rPr lang="en-US" dirty="0" smtClean="0">
                <a:latin typeface="+mn-lt"/>
              </a:rPr>
              <a:t>Parts of classification of surveying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Classification based on instruments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Classification based 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Classification based on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Classification based on nature of field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civil\Theodolite-Surveying-Instru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1435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Tacheometry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survey: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 special type of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theodolite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known as a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tacheometer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is used to determine horizontal and vertical distances indirectly.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civil\tache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876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Levelling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survey: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This type of survey is used to determine the vertical distances and relative heights of points with the help of an instrument known as level.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civil\land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6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Photogrammetric survey: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9144000" cy="401955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Photogrammetry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is the science of talking measurements with the help of photographs taken by aerial camera from the air craft.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civil\photogrametry surb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495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EDM survey: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 this type of survey, all measurements are made with the help of EDM instrument.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civil\edm 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715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Classification based on methods: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There are mainly 2 parts of classification cased on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Triangulation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traversing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0"/>
            <a:ext cx="9144000" cy="2743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smtClean="0"/>
              <a:t>Definition: Surveying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2950"/>
            <a:ext cx="8229600" cy="1905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Triangulation: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Triangulation is a basic method of surveying.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When the area is very large then, triangulation is adopted. The entire are is divided into a network or triangles.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civil\triangulation method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152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civil\triangulation met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155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Traversing: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533400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 traverse is a circuit of survey lines.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6750"/>
            <a:ext cx="937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When the linear measurements are done with a chain and tape and the directions or horizontal angles are measured with a compass or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theodolite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respectively, the survey is called traversing.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civil\traversing meth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Classification based on purposes: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There are mainly 4 types of classification  based on purposes.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Geological survey: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 this both the surfaces and subsurface surveying are conducted to locate different minerals and rocks.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 addition, geological features of the terrain such as folds and faults are located.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bc\Desktop\civil\geological surv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97155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Mine survey: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Mine surveys include both the surfaces and underground surveys.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 conducted for the exploration of mineral deposits and to guide tunneling and other operations associated with mining.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c\Desktop\civil\mine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81915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Surveying is an art and science of determining the relative positions of various points on the surface of the earth.</a:t>
            </a:r>
          </a:p>
          <a:p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By measuring the horizontal and vertical distances, angles and taking </a:t>
            </a:r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4800" b="1" dirty="0" smtClean="0">
                <a:latin typeface="Arabic Typesetting" pitchFamily="66" charset="-78"/>
                <a:cs typeface="Arabic Typesetting" pitchFamily="66" charset="-78"/>
              </a:rPr>
              <a:t>details of these points and by preparing map or plants.</a:t>
            </a:r>
            <a:endParaRPr lang="en-US" sz="4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Archaeological survey: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40957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 is conducted to locate relics of antiquity, civilization, kingdoms, forts, temples, etc.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c\Desktop\civil\archeological surv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Military survey: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 has a very important and critical application in the military.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Aerial surveys are conducted for this purpose. It is conducted to locate strategic positions for the purpose of army operations.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bc\Desktop\civil\military sur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Classification based on nature of field: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2481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There are mainly 3 parts of classification based on the nature of field.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Land survey: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Land survey is done on land to prepare plans and maps of a given area. Topographical, city and cadastral surveys are some of the examples of land surveying.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berg-miller.com/wp-content/uploads/2010/08/survey-Moran-Junction-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Hydrographic survey: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44005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This survey is conducted on or near the body of water such as lake, river, coastal area. This survey consists of locating shore lines of water bodies.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2" name="AutoShape 2" descr="http://oceanoffice.files.wordpress.com/2010/08/nos3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4" name="Picture 4" descr="http://oceanoffice.files.wordpress.com/2010/08/nos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89535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Astronomic survey: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 surveys are conducted  for the determination of latitudes, longitudes, azimuths, local time, etc. for various places on the earth by observing heavenly bodies(the sun and stars).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950"/>
            <a:ext cx="9144000" cy="18288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+mn-lt"/>
              </a:rPr>
              <a:t>Definition: Classification of Surveying</a:t>
            </a:r>
            <a:endParaRPr lang="en-US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barry.warmkessel.com/pfi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97155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Aerial survey: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An aerial survey is conducted from aircraft. Aerial cameras take photographs on the surface of the earth in overlapping strips of land. This is also known as photographic survey.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www.searchmesh.net/images/gmhm2-18_combined_lidar_and_ae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0950"/>
            <a:ext cx="9144000" cy="13525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Thank You!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>
            <a:noAutofit/>
          </a:bodyPr>
          <a:lstStyle/>
          <a:p>
            <a:pPr algn="ctr"/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Surveys can be simplified into various categories depending on the purposes, instruments, methods used and the nature of the field.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4000" cy="2819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Why classification of surveying is important?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1809750"/>
          </a:xfrm>
        </p:spPr>
        <p:txBody>
          <a:bodyPr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610"/>
            <a:ext cx="9144000" cy="36918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some fundamental principals of surveying that..</a:t>
            </a:r>
          </a:p>
          <a:p>
            <a:r>
              <a:rPr lang="en-US" sz="3600" dirty="0" smtClean="0"/>
              <a:t>Always work from the whole to the part, and</a:t>
            </a:r>
          </a:p>
          <a:p>
            <a:r>
              <a:rPr lang="en-US" sz="3600" dirty="0" smtClean="0"/>
              <a:t>To locate a new stations by at least two measurements from the fixed reference points.</a:t>
            </a:r>
          </a:p>
          <a:p>
            <a:pPr>
              <a:buNone/>
            </a:pPr>
            <a:endParaRPr lang="en-US" sz="3600" dirty="0" smtClean="0"/>
          </a:p>
          <a:p>
            <a:pPr marL="514350" indent="-51435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2395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 apply these rules in surveying classification is important.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Mainly 4 parts of classification: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76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based on instruments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15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based on methods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477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based on purposes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4775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based on nature of field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860</Words>
  <Application>Microsoft Office PowerPoint</Application>
  <PresentationFormat>On-screen Show (16:9)</PresentationFormat>
  <Paragraphs>90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CLASSIFICATION OF SURVEYING</vt:lpstr>
      <vt:lpstr>Contents:</vt:lpstr>
      <vt:lpstr>Definition: Surveying</vt:lpstr>
      <vt:lpstr>Slide 4</vt:lpstr>
      <vt:lpstr>Definition: Classification of Surveying</vt:lpstr>
      <vt:lpstr>Slide 6</vt:lpstr>
      <vt:lpstr>Why classification of surveying is important?</vt:lpstr>
      <vt:lpstr>Slide 8</vt:lpstr>
      <vt:lpstr>Mainly 4 parts of classification:</vt:lpstr>
      <vt:lpstr>Classification based on instruments:</vt:lpstr>
      <vt:lpstr>Chain survey:</vt:lpstr>
      <vt:lpstr>Slide 12</vt:lpstr>
      <vt:lpstr>Compass survey</vt:lpstr>
      <vt:lpstr>Slide 14</vt:lpstr>
      <vt:lpstr>Chain and compass survey:</vt:lpstr>
      <vt:lpstr>Slide 16</vt:lpstr>
      <vt:lpstr>Plane table survey:</vt:lpstr>
      <vt:lpstr>Slide 18</vt:lpstr>
      <vt:lpstr>Theodolite survey:</vt:lpstr>
      <vt:lpstr>Slide 20</vt:lpstr>
      <vt:lpstr>Tacheometry survey:</vt:lpstr>
      <vt:lpstr>Slide 22</vt:lpstr>
      <vt:lpstr>Levelling survey:</vt:lpstr>
      <vt:lpstr>Slide 24</vt:lpstr>
      <vt:lpstr>Photogrammetric survey:</vt:lpstr>
      <vt:lpstr>Slide 26</vt:lpstr>
      <vt:lpstr>EDM survey:</vt:lpstr>
      <vt:lpstr>Slide 28</vt:lpstr>
      <vt:lpstr>Classification based on methods:</vt:lpstr>
      <vt:lpstr>Triangulation:</vt:lpstr>
      <vt:lpstr>Slide 31</vt:lpstr>
      <vt:lpstr>Slide 32</vt:lpstr>
      <vt:lpstr>Traversing:</vt:lpstr>
      <vt:lpstr>Slide 34</vt:lpstr>
      <vt:lpstr>Classification based on purposes:</vt:lpstr>
      <vt:lpstr>Geological survey:</vt:lpstr>
      <vt:lpstr>Slide 37</vt:lpstr>
      <vt:lpstr>Mine survey:</vt:lpstr>
      <vt:lpstr>Slide 39</vt:lpstr>
      <vt:lpstr>Archaeological survey:</vt:lpstr>
      <vt:lpstr>Slide 41</vt:lpstr>
      <vt:lpstr>Military survey:</vt:lpstr>
      <vt:lpstr>Slide 43</vt:lpstr>
      <vt:lpstr>Classification based on nature of field:</vt:lpstr>
      <vt:lpstr>Land survey:</vt:lpstr>
      <vt:lpstr>Slide 46</vt:lpstr>
      <vt:lpstr>Hydrographic survey:</vt:lpstr>
      <vt:lpstr>Slide 48</vt:lpstr>
      <vt:lpstr>Astronomic survey:</vt:lpstr>
      <vt:lpstr>Slide 50</vt:lpstr>
      <vt:lpstr>Aerial survey:</vt:lpstr>
      <vt:lpstr>Slide 52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SURVEYING</dc:title>
  <dc:creator>abc</dc:creator>
  <cp:lastModifiedBy>abc</cp:lastModifiedBy>
  <cp:revision>58</cp:revision>
  <dcterms:created xsi:type="dcterms:W3CDTF">2013-09-14T12:38:20Z</dcterms:created>
  <dcterms:modified xsi:type="dcterms:W3CDTF">2013-09-18T13:09:58Z</dcterms:modified>
</cp:coreProperties>
</file>